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05082-B801-503E-AB07-17D159DE5E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E46849F-2196-46E4-8C95-B10CDC280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1605935-5FAA-AAD9-99FB-BB6395D22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73859AE-1DFF-CA8B-6F04-7C8786EF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2E3CE12-6491-0DAA-7FC1-D752720D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746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75C1D5-5E60-4805-9DBC-E14DA448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D09A697-6CE8-3A7E-F736-5E3AFB49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6EE181D-7BF9-1534-6044-03F419FC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FAD68DC-3531-1399-5E4E-BEB56C3B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8CC7E41-EC59-D2C7-CA0F-9105CEAC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391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741BAB8-36D4-D41D-5557-86E634A077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5B9E28B-7C41-1BAB-AADA-38444BE73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CB49310-FE7D-9AB9-232D-D4F309EC2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494941F-AA59-643D-772A-E7D99CF7E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007E3A4-1A11-5F94-829E-5F6C28E74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2771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3CA99-9B4A-EF8A-D4D4-E5E8506D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4961C91-ADD8-D04A-BC7D-66E3D9140D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E32DE0-754A-7268-64A6-A748FFF70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5312B4-2226-BFB7-3633-192AFE75D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A71F50-0C97-D197-9407-AD0DA9181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1174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F18C9-94DF-888C-BFE8-DBBBDDBFF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F6E26D8-D9F0-F1E3-DBFA-CFCCEEED9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4A98F96-C2BF-B561-6987-559C3868B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DCF71E0-560C-43C0-2F06-4E7028BD8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2DEEC3-5843-B81A-5B40-300A3EB28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840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820B56-C758-3104-DD4A-9F2B444CA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DDEF27-C292-BF2A-A481-3629A3EB3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483DC22-9835-0D80-7C17-A91F05D7F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468CDC-B2FA-980A-E01A-9B2F7A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043F343-9640-3266-1B18-A9094178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CEFC810-3DC9-B7B1-C033-64611D05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6561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9A690-EC08-1346-EEC3-515B64755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9BAA570-910B-7475-ED22-3E216EB95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42FF8B8-44F9-0700-5065-3E0BDB4DA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DBCD3ED-CC58-C207-EDD1-2C5B79A0A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F830693-33C8-0D38-F463-640A52CE7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D5EAA95-39C5-E09B-1795-3784F2EF9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46F61C4-75FA-3F2F-C566-576D38B21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154C152-0C5E-92B4-C7B8-7FDE22F32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56954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850EF9-D595-9F97-2B8F-5424E6029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413506A-90B4-2A54-01F1-50E7F6CA6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44EA780-CDD1-A1C7-7105-AC2D9B589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A62353C-4AFE-4A1C-89CD-C4E49BA9B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975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844276F-977A-FA5D-E26B-4D355097F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DB3D29A6-33A4-5053-1BB9-05D39B1B9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8ABB874-43BB-20F2-BE85-DEF9C6AA7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9939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DA761-517A-9063-8F2B-14C3C5B50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6244A2-4A2A-414C-D6A9-BF4983C4A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41D783-F17C-1CD0-0D6B-4F14896F9E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1550D93-09DC-97EF-0927-B6F2DCE8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6E28DB5-C585-D741-AA66-F399E41A1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D91F06-0E08-159B-F0EA-32F32D366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0802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6C7DF-2B84-1DDA-C0C7-650A13072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93F5C99-FE45-EEA7-0F79-CA1C168A0A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1B8D43B-ACD1-3D8D-CF6F-DA50F9782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F742696-92B6-5345-6520-5DB23F418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9AA78B1-3183-CC31-4856-2FF456FE7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5E1A01F-1A77-A11F-DD4D-40CB263F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014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2DC158D2-F2B0-28B5-83B2-89B02C3BE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6081EB-93CD-6827-9A1A-EFBB3BB34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EDBD673-CD4E-2DB9-71EC-15F5304D7E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CC7C19-B8DC-4B92-A99F-C8321D80E165}" type="datetimeFigureOut">
              <a:rPr lang="da-DK" smtClean="0"/>
              <a:t>23-01-2026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B98208-A7D9-CD3F-B0F6-C61EF0EDB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556BA5-7D50-D590-9D02-61EE4A26EE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68CD6D-255A-4D6D-B164-2E42E5C731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818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42033-1C6D-5909-B773-20933C449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Økologisk Landsforening">
            <a:extLst>
              <a:ext uri="{FF2B5EF4-FFF2-40B4-BE49-F238E27FC236}">
                <a16:creationId xmlns:a16="http://schemas.microsoft.com/office/drawing/2014/main" id="{8319E519-7A7F-2E54-824D-F0489D638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7" y="488060"/>
            <a:ext cx="2947721" cy="58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05467112-B2BE-689A-8741-B37AC0FBD8B3}"/>
              </a:ext>
            </a:extLst>
          </p:cNvPr>
          <p:cNvSpPr txBox="1"/>
          <p:nvPr/>
        </p:nvSpPr>
        <p:spPr>
          <a:xfrm>
            <a:off x="1202267" y="1440615"/>
            <a:ext cx="9169400" cy="2586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Udvalgets virke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Temamøde om Madkulturens analyse om dansk frugt og grønt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Areal af økologisk grønt og frugt er langt over gennemsnit for økologisk produktion</a:t>
            </a:r>
          </a:p>
        </p:txBody>
      </p:sp>
    </p:spTree>
    <p:extLst>
      <p:ext uri="{BB962C8B-B14F-4D97-AF65-F5344CB8AC3E}">
        <p14:creationId xmlns:p14="http://schemas.microsoft.com/office/powerpoint/2010/main" val="3523678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7A8B2-728E-D1C2-5A54-B0A9A97999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Økologisk Landsforening">
            <a:extLst>
              <a:ext uri="{FF2B5EF4-FFF2-40B4-BE49-F238E27FC236}">
                <a16:creationId xmlns:a16="http://schemas.microsoft.com/office/drawing/2014/main" id="{FD2B29B2-56DD-238E-43FE-AC27F652B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7" y="488060"/>
            <a:ext cx="2947721" cy="58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7C9626C7-EC32-DA14-737F-2BFD68FBEF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09344"/>
            <a:ext cx="5783774" cy="4203224"/>
          </a:xfrm>
          <a:prstGeom prst="rect">
            <a:avLst/>
          </a:prstGeom>
        </p:spPr>
      </p:pic>
      <p:pic>
        <p:nvPicPr>
          <p:cNvPr id="6" name="Billede 5">
            <a:extLst>
              <a:ext uri="{FF2B5EF4-FFF2-40B4-BE49-F238E27FC236}">
                <a16:creationId xmlns:a16="http://schemas.microsoft.com/office/drawing/2014/main" id="{0F6E47CC-CE87-1EEA-E7C0-B59142CDB5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926" y="1609344"/>
            <a:ext cx="6278074" cy="335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95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Økologisk Landsforening">
            <a:extLst>
              <a:ext uri="{FF2B5EF4-FFF2-40B4-BE49-F238E27FC236}">
                <a16:creationId xmlns:a16="http://schemas.microsoft.com/office/drawing/2014/main" id="{A5931605-6707-8B32-521B-7376C27E8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7" y="488060"/>
            <a:ext cx="2947721" cy="58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D683F700-4AC8-E38D-8EC8-BD0E65791668}"/>
              </a:ext>
            </a:extLst>
          </p:cNvPr>
          <p:cNvSpPr txBox="1"/>
          <p:nvPr/>
        </p:nvSpPr>
        <p:spPr>
          <a:xfrm>
            <a:off x="1202267" y="1440615"/>
            <a:ext cx="9169400" cy="47387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Udvalgets virke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Temamøde om Madkulturens analyse om dansk frugt og grønt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Areal af økologisk grønt og frugt er langt over gennemsnit for økologisk produktion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Økologisk væksthusproduktion er truet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Regenerative bønder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a-DK" sz="28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Eksisterende, afgående og kommende udvalgsmedlemmer</a:t>
            </a:r>
            <a:endParaRPr lang="da-DK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7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84AA8-E9AC-11C9-BC11-FB28468C0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Økologisk Landsforening">
            <a:extLst>
              <a:ext uri="{FF2B5EF4-FFF2-40B4-BE49-F238E27FC236}">
                <a16:creationId xmlns:a16="http://schemas.microsoft.com/office/drawing/2014/main" id="{3D073FF1-605D-6661-9965-246A2CB3A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787" y="488060"/>
            <a:ext cx="2947721" cy="58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felt 2">
            <a:extLst>
              <a:ext uri="{FF2B5EF4-FFF2-40B4-BE49-F238E27FC236}">
                <a16:creationId xmlns:a16="http://schemas.microsoft.com/office/drawing/2014/main" id="{5442DF82-364D-69AF-63F0-83C8DE69FC02}"/>
              </a:ext>
            </a:extLst>
          </p:cNvPr>
          <p:cNvSpPr txBox="1"/>
          <p:nvPr/>
        </p:nvSpPr>
        <p:spPr>
          <a:xfrm>
            <a:off x="589787" y="1464535"/>
            <a:ext cx="10471706" cy="5022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Forslag til planer for </a:t>
            </a:r>
            <a:r>
              <a:rPr lang="da-DK" sz="24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Frugt &amp; Grønt Udvalgets arbejde i </a:t>
            </a: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følge op på Madkulturens analyse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afholde temamøde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arbejde for at løse udfordringer vedrørende økologisk væksthusproduktion i bundjorden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arbejde for at regenerativ produktion er en videreudvikling af økologisk produktion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udarbejde et åbent projektkatalog for økologisk frugt og grønt – input modtages gerne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arbejde for at flere primærproducenter – herunder større leverandører til detailhandlen - bliver medlem i Økologisk Landsforening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da-DK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indlede dialog med andre organisationer i ind- og udlandet</a:t>
            </a:r>
            <a:endParaRPr lang="da-DK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0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Symbol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>HortiAdvice Scandinavia - HortiAdvice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de Visser</dc:creator>
  <cp:lastModifiedBy>Louise Flintegaard Pedersen</cp:lastModifiedBy>
  <cp:revision>7</cp:revision>
  <dcterms:created xsi:type="dcterms:W3CDTF">2026-01-06T09:41:44Z</dcterms:created>
  <dcterms:modified xsi:type="dcterms:W3CDTF">2026-01-23T09:18:46Z</dcterms:modified>
</cp:coreProperties>
</file>